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58" r:id="rId3"/>
    <p:sldId id="259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7E7AE-AFC2-AA28-F956-D70A5BEC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6ABF38-DA9A-CDFA-AA60-D58B48B1D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872883-B02F-7E6D-6129-F25DC6DF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5EBFB-D97B-D954-8CDD-CD315D2E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7AC189-6BE2-72F5-0897-9B3C1494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5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237F4-C6C9-A14F-5469-43623C47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2E3DFE-A9FD-D0B1-BB03-9B79E8557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5C83C0-5CD9-A3A7-F069-4D0C8CED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8CD8A-4756-2F3C-BB44-64541DF9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2FE33-1330-3BDA-BA56-CC55E853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3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09C0A6-3C6B-0966-E984-FC26C21C4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53080E-FAEC-4F5F-979F-BECC3B9AA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9D32E-C827-76F1-D8B6-99675260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8B7880-98CC-5215-6CB8-E620A6DE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E21332-A7F5-14E9-A1C4-5B76012D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6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4E57C-662F-3E17-9D87-81D713FC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88A281-3734-12DE-0005-D57BC76E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5ADF2-F5D4-3367-4E6B-D3E5B7ED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F63667-DE0E-D049-22EB-673E2DA1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294300-69D3-4037-B779-32F64753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1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8FCBB-BE19-31C8-2BE8-F3410A4B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52F481-D61B-7B4A-D8F3-B5A8194A4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C8F68F-7C6B-464B-6360-3CBC116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ADC03-312B-7E31-D253-35884D7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C78132-A594-AD87-A084-E831AB9F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34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9999C-5ACB-4EE0-DC29-B2CE0847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C8D4D1-27C9-164F-97F9-A37C1A795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2797F8-9C4B-8993-C328-F7699130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C1F8E2-88A8-B8C8-138C-D4BC08E0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D15A1A-18D3-F1AD-A702-0E8984E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89D421-941C-75DD-B8D4-1360363D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8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089C5-1B85-4688-12D6-DF71B2D5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114A92-4175-A3B6-7451-39A3B28E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E10F80-5AAF-E72C-695D-8D1228635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8836B4-2899-2D5E-A9E3-BB5F18846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2A3282-5C30-2703-D93A-486F7290D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E04260-1378-7AD6-7BDB-4D6E5886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0DC391-8AD2-E5FD-77E1-A233E443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795357-4597-EBF1-F139-B285D1D9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2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8EF62-E7E8-0D7E-1AEE-C4A44B34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B9B5E1-427C-990C-F237-9AA1C6DF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0F2A5A-DFA0-5B8B-9E57-3D7676E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956D2F-F689-F200-89DA-2017B6B2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91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CFF3A3-E7A3-2D7B-F80B-8EB3FDB3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76F2A6-CA71-D1C2-3F88-67F5602C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1F7C46-B8B9-CF12-D8E9-E7D337D0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76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8F0A8-9783-5D31-D3B6-2FF2BE23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15D996-ADAA-B35F-7431-BE404EF2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BD964F-7ED3-B217-EF4B-929BE51A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EF3DD6-644B-E679-9C9A-F67B1FC3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F6C64F-17B3-D08F-EFD0-CB32727B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CC0A4F-AA7A-BF17-2599-603BBFA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2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4CC13-C027-F57F-FE34-3ECBB92E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166785A-F191-8FC8-341A-3DC58CEFF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637E36-511B-70DB-E836-67BF77C5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606DBC-5394-2BCC-74B7-24B71FC6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3FE4EB-EF93-AF80-2F7B-8BC25DD8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4C85AE-79E2-13C3-B901-6702D47E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0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E8C6E5-431B-17FD-E02E-F93AEE92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0908CD-C28E-F868-4396-A612883BD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ACB78E-2531-0220-9F46-BC87CA2D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DAFA-EA0D-4C0E-9637-36E5B7ABEB68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FCD216-0250-94E0-7716-011E17FF5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7F0E9C-4C70-26A5-DB4A-7019346E4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C712-E16B-4054-A78C-8514ABF2D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92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BEF964-D166-FB14-FA04-61AEB9B40A84}"/>
              </a:ext>
            </a:extLst>
          </p:cNvPr>
          <p:cNvSpPr txBox="1"/>
          <p:nvPr/>
        </p:nvSpPr>
        <p:spPr>
          <a:xfrm>
            <a:off x="548640" y="1158240"/>
            <a:ext cx="6047232" cy="73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B050"/>
                </a:solidFill>
              </a:rPr>
              <a:t>★パールグリッターとは</a:t>
            </a:r>
            <a:endParaRPr kumimoji="1" lang="en-US" altLang="ja-JP" sz="1100" dirty="0"/>
          </a:p>
          <a:p>
            <a:pPr>
              <a:lnSpc>
                <a:spcPct val="150000"/>
              </a:lnSpc>
            </a:pPr>
            <a:r>
              <a:rPr lang="ja-JP" altLang="en-US" sz="11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ja-JP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ＰＥＴとポリメチルメタアクリレートの多重層フィルム</a:t>
            </a: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を細かく裁断したものであり</a:t>
            </a:r>
            <a:r>
              <a:rPr lang="ja-JP" altLang="ja-JP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色素は使用</a:t>
            </a:r>
            <a:endParaRPr lang="en-US" altLang="ja-JP" sz="1000" kern="100" dirty="0">
              <a:solidFill>
                <a:srgbClr val="333333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しておらす、</a:t>
            </a:r>
            <a:r>
              <a:rPr lang="ja-JP" altLang="ja-JP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光の干渉現象を利用し</a:t>
            </a: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て色調を表現した</a:t>
            </a:r>
            <a:r>
              <a:rPr lang="ja-JP" altLang="ja-JP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、虹彩色</a:t>
            </a: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のラメ・</a:t>
            </a:r>
            <a:r>
              <a:rPr lang="ja-JP" altLang="ja-JP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グリッター新製品</a:t>
            </a:r>
            <a:r>
              <a:rPr lang="ja-JP" altLang="en-US" sz="1000" kern="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です。</a:t>
            </a:r>
            <a:endParaRPr lang="en-US" altLang="ja-JP" sz="1000" kern="100" dirty="0">
              <a:solidFill>
                <a:srgbClr val="333333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D07B29-48C3-4D37-1548-5B94BA3F7EE7}"/>
              </a:ext>
            </a:extLst>
          </p:cNvPr>
          <p:cNvSpPr/>
          <p:nvPr/>
        </p:nvSpPr>
        <p:spPr>
          <a:xfrm>
            <a:off x="414528" y="341376"/>
            <a:ext cx="6181344" cy="402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Lucida Calligraphy" panose="03010101010101010101" pitchFamily="66" charset="0"/>
              </a:rPr>
              <a:t>Pearl Glitter</a:t>
            </a:r>
            <a:endParaRPr kumimoji="1" lang="ja-JP" altLang="en-US" sz="2400" dirty="0">
              <a:latin typeface="Lucida Calligraphy" panose="03010101010101010101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11297E-26F2-447D-80DA-FD56D9F1BA31}"/>
              </a:ext>
            </a:extLst>
          </p:cNvPr>
          <p:cNvSpPr txBox="1"/>
          <p:nvPr/>
        </p:nvSpPr>
        <p:spPr>
          <a:xfrm>
            <a:off x="548640" y="2252028"/>
            <a:ext cx="5913120" cy="97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B050"/>
                </a:solidFill>
              </a:rPr>
              <a:t>★安全性</a:t>
            </a:r>
            <a:endParaRPr kumimoji="1" lang="en-US" altLang="ja-JP" sz="1100" dirty="0"/>
          </a:p>
          <a:p>
            <a:pPr>
              <a:lnSpc>
                <a:spcPct val="150000"/>
              </a:lnSpc>
            </a:pPr>
            <a:r>
              <a:rPr lang="ja-JP" altLang="en-US" sz="1100" dirty="0"/>
              <a:t>　</a:t>
            </a:r>
            <a:r>
              <a:rPr kumimoji="1" lang="ja-JP" altLang="en-US" sz="1000" dirty="0"/>
              <a:t>重金属含有量：</a:t>
            </a:r>
            <a:r>
              <a:rPr kumimoji="1" lang="en-US" altLang="ja-JP" sz="1000" dirty="0"/>
              <a:t>20</a:t>
            </a:r>
            <a:r>
              <a:rPr kumimoji="1" lang="ja-JP" altLang="en-US" sz="1000" dirty="0"/>
              <a:t>ｐｐｍ以下</a:t>
            </a:r>
            <a:endParaRPr kumimoji="1" lang="en-US" altLang="ja-JP" sz="1000" dirty="0"/>
          </a:p>
          <a:p>
            <a:pPr>
              <a:lnSpc>
                <a:spcPct val="150000"/>
              </a:lnSpc>
            </a:pPr>
            <a:r>
              <a:rPr lang="ja-JP" altLang="en-US" sz="1000" dirty="0"/>
              <a:t>　ヒ    素含有量：</a:t>
            </a:r>
            <a:r>
              <a:rPr lang="en-US" altLang="ja-JP" sz="1000" dirty="0"/>
              <a:t>2</a:t>
            </a:r>
            <a:r>
              <a:rPr lang="ja-JP" altLang="en-US" sz="1000" dirty="0"/>
              <a:t>ｐｐｍ以下</a:t>
            </a:r>
            <a:endParaRPr lang="en-US" altLang="ja-JP" sz="1000" dirty="0"/>
          </a:p>
          <a:p>
            <a:pPr>
              <a:lnSpc>
                <a:spcPct val="150000"/>
              </a:lnSpc>
            </a:pPr>
            <a:r>
              <a:rPr kumimoji="1" lang="ja-JP" altLang="en-US" sz="1000" dirty="0"/>
              <a:t>　ホルムアルデヒド</a:t>
            </a:r>
            <a:r>
              <a:rPr lang="ja-JP" altLang="en-US" sz="1000" dirty="0"/>
              <a:t>含有量</a:t>
            </a:r>
            <a:r>
              <a:rPr kumimoji="1" lang="ja-JP" altLang="en-US" sz="1000" dirty="0"/>
              <a:t>：検出せず（検出限界</a:t>
            </a:r>
            <a:r>
              <a:rPr kumimoji="1" lang="en-US" altLang="ja-JP" sz="1000" dirty="0"/>
              <a:t>5</a:t>
            </a:r>
            <a:r>
              <a:rPr kumimoji="1" lang="ja-JP" altLang="en-US" sz="1000" dirty="0"/>
              <a:t>ｐｐｍ以下）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1C01C8-58F9-81B9-6447-25D29F225AF1}"/>
              </a:ext>
            </a:extLst>
          </p:cNvPr>
          <p:cNvSpPr txBox="1"/>
          <p:nvPr/>
        </p:nvSpPr>
        <p:spPr>
          <a:xfrm>
            <a:off x="548640" y="6703600"/>
            <a:ext cx="591312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B050"/>
                </a:solidFill>
              </a:rPr>
              <a:t>★製品規格等</a:t>
            </a:r>
            <a:endParaRPr kumimoji="1" lang="en-US" altLang="ja-JP" sz="1100" dirty="0"/>
          </a:p>
          <a:p>
            <a:pPr>
              <a:lnSpc>
                <a:spcPct val="150000"/>
              </a:lnSpc>
            </a:pPr>
            <a:r>
              <a:rPr lang="ja-JP" altLang="en-US" sz="1100" dirty="0"/>
              <a:t>　</a:t>
            </a:r>
            <a:r>
              <a:rPr lang="ja-JP" altLang="en-US" sz="1100" dirty="0">
                <a:latin typeface="+mn-ea"/>
              </a:rPr>
              <a:t>色　数：</a:t>
            </a:r>
            <a:r>
              <a:rPr lang="en-US" altLang="ja-JP" sz="1000" dirty="0">
                <a:latin typeface="+mn-ea"/>
              </a:rPr>
              <a:t>12</a:t>
            </a:r>
            <a:r>
              <a:rPr lang="ja-JP" altLang="en-US" sz="1000" dirty="0">
                <a:latin typeface="+mn-ea"/>
              </a:rPr>
              <a:t>種類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 形　状：四角のみ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 厚　み：</a:t>
            </a:r>
            <a:r>
              <a:rPr lang="en-US" altLang="ja-JP" sz="1000" dirty="0">
                <a:latin typeface="+mn-ea"/>
              </a:rPr>
              <a:t>12μ</a:t>
            </a:r>
            <a:r>
              <a:rPr lang="ja-JP" altLang="en-US" sz="1000" dirty="0">
                <a:latin typeface="+mn-ea"/>
              </a:rPr>
              <a:t>～</a:t>
            </a:r>
            <a:r>
              <a:rPr lang="en-US" altLang="ja-JP" sz="1000" dirty="0">
                <a:latin typeface="+mn-ea"/>
              </a:rPr>
              <a:t>20μ</a:t>
            </a:r>
            <a:r>
              <a:rPr lang="ja-JP" altLang="en-US" sz="1000" dirty="0">
                <a:latin typeface="+mn-ea"/>
              </a:rPr>
              <a:t>程度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 水溶性：不溶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 包　装：内側はポリ袋、外側は数量により紙袋もしくはダンボールケース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 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　 </a:t>
            </a:r>
            <a:r>
              <a:rPr lang="en-US" altLang="ja-JP" sz="1000" dirty="0">
                <a:latin typeface="+mn-ea"/>
              </a:rPr>
              <a:t>※</a:t>
            </a:r>
            <a:r>
              <a:rPr lang="ja-JP" altLang="en-US" sz="1000" dirty="0">
                <a:latin typeface="+mn-ea"/>
              </a:rPr>
              <a:t>特殊形や異サイズは別途ご相談下さい。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72DAA0-BB68-02C3-DA80-DA42666DC097}"/>
              </a:ext>
            </a:extLst>
          </p:cNvPr>
          <p:cNvSpPr txBox="1"/>
          <p:nvPr/>
        </p:nvSpPr>
        <p:spPr>
          <a:xfrm>
            <a:off x="548640" y="3582152"/>
            <a:ext cx="591312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B050"/>
                </a:solidFill>
              </a:rPr>
              <a:t>★成分表示等</a:t>
            </a:r>
            <a:endParaRPr kumimoji="1" lang="en-US" altLang="ja-JP" sz="1100" dirty="0"/>
          </a:p>
          <a:p>
            <a:pPr>
              <a:lnSpc>
                <a:spcPct val="150000"/>
              </a:lnSpc>
            </a:pPr>
            <a:r>
              <a:rPr lang="ja-JP" altLang="en-US" sz="1100" dirty="0"/>
              <a:t>　</a:t>
            </a:r>
            <a:r>
              <a:rPr lang="ja-JP" altLang="en-US" sz="1000" dirty="0">
                <a:latin typeface="+mn-ea"/>
              </a:rPr>
              <a:t>化粧品表示名称：（</a:t>
            </a:r>
            <a:r>
              <a:rPr lang="en-US" altLang="ja-JP" sz="1000" dirty="0">
                <a:latin typeface="+mn-ea"/>
              </a:rPr>
              <a:t>PET/</a:t>
            </a:r>
            <a:r>
              <a:rPr lang="ja-JP" altLang="en-US" sz="1000" dirty="0">
                <a:latin typeface="+mn-ea"/>
              </a:rPr>
              <a:t>ポリメタクリル酸メチル）ラミネート　（</a:t>
            </a:r>
            <a:r>
              <a:rPr lang="en-US" altLang="ja-JP" sz="1000" dirty="0">
                <a:latin typeface="+mn-ea"/>
              </a:rPr>
              <a:t>100</a:t>
            </a:r>
            <a:r>
              <a:rPr lang="ja-JP" altLang="en-US" sz="1000" dirty="0">
                <a:latin typeface="+mn-ea"/>
              </a:rPr>
              <a:t>％）</a:t>
            </a:r>
            <a:endParaRPr lang="en-US" altLang="ja-JP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+mn-ea"/>
              </a:rPr>
              <a:t>　成分番号：</a:t>
            </a:r>
            <a:r>
              <a:rPr kumimoji="1" lang="en-US" altLang="ja-JP" sz="1000" dirty="0">
                <a:latin typeface="+mn-ea"/>
              </a:rPr>
              <a:t>550027</a:t>
            </a:r>
          </a:p>
          <a:p>
            <a:pPr>
              <a:lnSpc>
                <a:spcPct val="150000"/>
              </a:lnSpc>
            </a:pPr>
            <a:r>
              <a:rPr lang="ja-JP" altLang="en-US" sz="1000" dirty="0">
                <a:latin typeface="+mn-ea"/>
              </a:rPr>
              <a:t>　医薬部外品表示名称：</a:t>
            </a:r>
            <a:r>
              <a:rPr lang="ja-JP" altLang="en-US" sz="1000" b="0" i="0" dirty="0">
                <a:solidFill>
                  <a:srgbClr val="333333"/>
                </a:solidFill>
                <a:effectLst/>
                <a:latin typeface="+mn-ea"/>
              </a:rPr>
              <a:t>ポリエチレンテレフタレート・ポリメチルメタクリレート積層フィルム末</a:t>
            </a:r>
            <a:endParaRPr lang="en-US" altLang="ja-JP" sz="1000" b="0" i="0" dirty="0">
              <a:solidFill>
                <a:srgbClr val="333333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　成分コード：</a:t>
            </a:r>
            <a:r>
              <a:rPr kumimoji="1" lang="en-US" altLang="ja-JP" sz="1000" dirty="0">
                <a:solidFill>
                  <a:srgbClr val="333333"/>
                </a:solidFill>
                <a:latin typeface="+mn-ea"/>
              </a:rPr>
              <a:t>520999</a:t>
            </a: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規格コード：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51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　</a:t>
            </a:r>
            <a:r>
              <a:rPr lang="ja-JP" altLang="en-US" sz="1000" b="0" i="0" dirty="0">
                <a:solidFill>
                  <a:srgbClr val="333333"/>
                </a:solidFill>
                <a:effectLst/>
                <a:latin typeface="+mn-ea"/>
              </a:rPr>
              <a:t>ＩＮＣＩ名：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latin typeface="+mn-ea"/>
              </a:rPr>
              <a:t>POLYETHYLENE TEREPHTHALATE</a:t>
            </a:r>
            <a:r>
              <a:rPr lang="ja-JP" altLang="en-US" sz="1000" b="0" i="0" dirty="0">
                <a:solidFill>
                  <a:srgbClr val="333333"/>
                </a:solidFill>
                <a:effectLst/>
                <a:latin typeface="+mn-ea"/>
              </a:rPr>
              <a:t>，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latin typeface="+mn-ea"/>
              </a:rPr>
              <a:t>POLYMETHYL METHACRYLATE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　ＣＡＳ　№：</a:t>
            </a:r>
            <a:r>
              <a:rPr kumimoji="1" lang="en-US" altLang="ja-JP" sz="1000" dirty="0">
                <a:solidFill>
                  <a:srgbClr val="333333"/>
                </a:solidFill>
                <a:latin typeface="+mn-ea"/>
              </a:rPr>
              <a:t>25038-59-9</a:t>
            </a: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、</a:t>
            </a:r>
            <a:r>
              <a:rPr kumimoji="1" lang="en-US" altLang="ja-JP" sz="1000" dirty="0">
                <a:solidFill>
                  <a:srgbClr val="333333"/>
                </a:solidFill>
                <a:latin typeface="+mn-ea"/>
              </a:rPr>
              <a:t>9011-14-7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　</a:t>
            </a:r>
            <a:r>
              <a:rPr kumimoji="1" lang="zh-CN" altLang="en-US" sz="1000" dirty="0">
                <a:solidFill>
                  <a:srgbClr val="333333"/>
                </a:solidFill>
                <a:latin typeface="+mn-ea"/>
              </a:rPr>
              <a:t>中文表示名称</a:t>
            </a: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：</a:t>
            </a:r>
            <a:r>
              <a:rPr kumimoji="1" lang="zh-CN" altLang="en-US" sz="1000" dirty="0">
                <a:solidFill>
                  <a:srgbClr val="333333"/>
                </a:solidFill>
                <a:latin typeface="+mn-ea"/>
              </a:rPr>
              <a:t>聚对苯二甲酸乙二醇酯</a:t>
            </a: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、聚甲基丙烯酸甲酯</a:t>
            </a:r>
            <a:endParaRPr kumimoji="1" lang="en-US" altLang="ja-JP" sz="10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solidFill>
                  <a:srgbClr val="333333"/>
                </a:solidFill>
                <a:latin typeface="+mn-ea"/>
              </a:rPr>
              <a:t>　原 料 由 来：合成</a:t>
            </a:r>
            <a:endParaRPr kumimoji="1" lang="en-US" altLang="ja-JP" sz="10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最終生産国：日本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endParaRPr kumimoji="1" lang="ja-JP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674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505A4-AFBF-15B6-B4D7-9C8D2A36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05187"/>
            <a:ext cx="5915025" cy="39570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  <a:latin typeface="Lucida Calligraphy" panose="03010101010101010101" pitchFamily="66" charset="0"/>
              </a:rPr>
              <a:t>Pearl Glitter</a:t>
            </a:r>
            <a:endParaRPr kumimoji="1" lang="ja-JP" altLang="en-US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9" name="コンテンツ プレースホルダー 8" descr="部屋, 塗装 が含まれている画像&#10;&#10;自動的に生成された説明">
            <a:extLst>
              <a:ext uri="{FF2B5EF4-FFF2-40B4-BE49-F238E27FC236}">
                <a16:creationId xmlns:a16="http://schemas.microsoft.com/office/drawing/2014/main" id="{6C962266-8DF0-9E13-92BB-DBD6BF20E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84843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505A4-AFBF-15B6-B4D7-9C8D2A36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05187"/>
            <a:ext cx="5915025" cy="39570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  <a:latin typeface="Lucida Calligraphy" panose="03010101010101010101" pitchFamily="66" charset="0"/>
              </a:rPr>
              <a:t>Pearl Glitter</a:t>
            </a:r>
            <a:endParaRPr kumimoji="1" lang="ja-JP" altLang="en-US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図 5" descr="ギャラリー, シーン, 部屋 が含まれている画像&#10;&#10;自動的に生成された説明">
            <a:extLst>
              <a:ext uri="{FF2B5EF4-FFF2-40B4-BE49-F238E27FC236}">
                <a16:creationId xmlns:a16="http://schemas.microsoft.com/office/drawing/2014/main" id="{602109D6-1740-53BE-88E1-4F212AA6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223</Words>
  <Application>Microsoft Office PowerPoint</Application>
  <PresentationFormat>A4 210 x 297 mm</PresentationFormat>
  <Paragraphs>29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Lucida Calligraphy</vt:lpstr>
      <vt:lpstr>Office テーマ</vt:lpstr>
      <vt:lpstr>PowerPoint プレゼンテーション</vt:lpstr>
      <vt:lpstr>Pearl Glitter</vt:lpstr>
      <vt:lpstr>Pearl Glitter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GLITTER for cosmetics</dc:title>
  <dc:creator>角元 一智</dc:creator>
  <cp:lastModifiedBy>一智 角元</cp:lastModifiedBy>
  <cp:revision>6</cp:revision>
  <cp:lastPrinted>2023-04-07T07:54:53Z</cp:lastPrinted>
  <dcterms:created xsi:type="dcterms:W3CDTF">2023-04-07T05:07:45Z</dcterms:created>
  <dcterms:modified xsi:type="dcterms:W3CDTF">2024-05-31T02:50:07Z</dcterms:modified>
</cp:coreProperties>
</file>